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9" r:id="rId2"/>
    <p:sldId id="256" r:id="rId3"/>
    <p:sldId id="257" r:id="rId4"/>
    <p:sldId id="258" r:id="rId5"/>
    <p:sldId id="260" r:id="rId6"/>
    <p:sldId id="261" r:id="rId7"/>
    <p:sldId id="271" r:id="rId8"/>
    <p:sldId id="272" r:id="rId9"/>
    <p:sldId id="273" r:id="rId10"/>
    <p:sldId id="274" r:id="rId11"/>
    <p:sldId id="275" r:id="rId12"/>
    <p:sldId id="270" r:id="rId1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4FB"/>
    <a:srgbClr val="FEEED5"/>
    <a:srgbClr val="4F4E4B"/>
    <a:srgbClr val="FEEED2"/>
    <a:srgbClr val="D9C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0BFFA-D04D-4985-AFE9-0C1AA1BB2A21}" v="13" dt="2026-06-23T11:15:50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0" autoAdjust="0"/>
    <p:restoredTop sz="80024" autoAdjust="0"/>
  </p:normalViewPr>
  <p:slideViewPr>
    <p:cSldViewPr snapToGrid="0" snapToObjects="1">
      <p:cViewPr varScale="1">
        <p:scale>
          <a:sx n="77" d="100"/>
          <a:sy n="77" d="100"/>
        </p:scale>
        <p:origin x="1932" y="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fo Duarte Pinto" userId="3c1d2390-f3e2-48ed-a692-c2bca7123a2a" providerId="ADAL" clId="{401C4E8A-1D46-4E05-A2F4-EC2C7EA68E13}"/>
    <pc:docChg chg="undo custSel modSld">
      <pc:chgData name="Rodolfo Duarte Pinto" userId="3c1d2390-f3e2-48ed-a692-c2bca7123a2a" providerId="ADAL" clId="{401C4E8A-1D46-4E05-A2F4-EC2C7EA68E13}" dt="2026-06-23T11:15:59.830" v="38" actId="478"/>
      <pc:docMkLst>
        <pc:docMk/>
      </pc:docMkLst>
      <pc:sldChg chg="modSp mod">
        <pc:chgData name="Rodolfo Duarte Pinto" userId="3c1d2390-f3e2-48ed-a692-c2bca7123a2a" providerId="ADAL" clId="{401C4E8A-1D46-4E05-A2F4-EC2C7EA68E13}" dt="2026-06-23T11:14:56.078" v="17" actId="1076"/>
        <pc:sldMkLst>
          <pc:docMk/>
          <pc:sldMk cId="0" sldId="256"/>
        </pc:sldMkLst>
        <pc:spChg chg="mod">
          <ac:chgData name="Rodolfo Duarte Pinto" userId="3c1d2390-f3e2-48ed-a692-c2bca7123a2a" providerId="ADAL" clId="{401C4E8A-1D46-4E05-A2F4-EC2C7EA68E13}" dt="2026-06-23T11:14:54.120" v="15" actId="1076"/>
          <ac:spMkLst>
            <pc:docMk/>
            <pc:sldMk cId="0" sldId="256"/>
            <ac:spMk id="3" creationId="{1F30EF5A-A7E2-0B1A-3BB0-FBBC5979EA00}"/>
          </ac:spMkLst>
        </pc:spChg>
        <pc:picChg chg="mod">
          <ac:chgData name="Rodolfo Duarte Pinto" userId="3c1d2390-f3e2-48ed-a692-c2bca7123a2a" providerId="ADAL" clId="{401C4E8A-1D46-4E05-A2F4-EC2C7EA68E13}" dt="2026-06-23T11:14:56.078" v="17" actId="1076"/>
          <ac:picMkLst>
            <pc:docMk/>
            <pc:sldMk cId="0" sldId="256"/>
            <ac:picMk id="2" creationId="{E0E8CC85-227D-D2E9-7173-8061226EAC0F}"/>
          </ac:picMkLst>
        </pc:picChg>
      </pc:sldChg>
      <pc:sldChg chg="delSp modSp mod">
        <pc:chgData name="Rodolfo Duarte Pinto" userId="3c1d2390-f3e2-48ed-a692-c2bca7123a2a" providerId="ADAL" clId="{401C4E8A-1D46-4E05-A2F4-EC2C7EA68E13}" dt="2026-06-23T11:15:00.915" v="19" actId="1076"/>
        <pc:sldMkLst>
          <pc:docMk/>
          <pc:sldMk cId="0" sldId="257"/>
        </pc:sldMkLst>
        <pc:picChg chg="mod">
          <ac:chgData name="Rodolfo Duarte Pinto" userId="3c1d2390-f3e2-48ed-a692-c2bca7123a2a" providerId="ADAL" clId="{401C4E8A-1D46-4E05-A2F4-EC2C7EA68E13}" dt="2026-06-23T11:15:00.915" v="19" actId="1076"/>
          <ac:picMkLst>
            <pc:docMk/>
            <pc:sldMk cId="0" sldId="257"/>
            <ac:picMk id="2" creationId="{369C08F1-22D6-D856-231D-76350A081F7C}"/>
          </ac:picMkLst>
        </pc:picChg>
        <pc:cxnChg chg="del">
          <ac:chgData name="Rodolfo Duarte Pinto" userId="3c1d2390-f3e2-48ed-a692-c2bca7123a2a" providerId="ADAL" clId="{401C4E8A-1D46-4E05-A2F4-EC2C7EA68E13}" dt="2026-06-22T13:13:12.699" v="13" actId="478"/>
          <ac:cxnSpMkLst>
            <pc:docMk/>
            <pc:sldMk cId="0" sldId="257"/>
            <ac:cxnSpMk id="4" creationId="{4B3B815E-93F8-CDDA-E6B8-661CF257470D}"/>
          </ac:cxnSpMkLst>
        </pc:cxnChg>
      </pc:sldChg>
      <pc:sldChg chg="delSp modSp mod">
        <pc:chgData name="Rodolfo Duarte Pinto" userId="3c1d2390-f3e2-48ed-a692-c2bca7123a2a" providerId="ADAL" clId="{401C4E8A-1D46-4E05-A2F4-EC2C7EA68E13}" dt="2026-06-23T11:15:03.347" v="21" actId="1076"/>
        <pc:sldMkLst>
          <pc:docMk/>
          <pc:sldMk cId="0" sldId="258"/>
        </pc:sldMkLst>
        <pc:picChg chg="mod">
          <ac:chgData name="Rodolfo Duarte Pinto" userId="3c1d2390-f3e2-48ed-a692-c2bca7123a2a" providerId="ADAL" clId="{401C4E8A-1D46-4E05-A2F4-EC2C7EA68E13}" dt="2026-06-23T11:15:03.347" v="21" actId="1076"/>
          <ac:picMkLst>
            <pc:docMk/>
            <pc:sldMk cId="0" sldId="258"/>
            <ac:picMk id="3" creationId="{8DE4F884-4C32-ED00-D273-7B9D59B4378C}"/>
          </ac:picMkLst>
        </pc:picChg>
        <pc:cxnChg chg="del">
          <ac:chgData name="Rodolfo Duarte Pinto" userId="3c1d2390-f3e2-48ed-a692-c2bca7123a2a" providerId="ADAL" clId="{401C4E8A-1D46-4E05-A2F4-EC2C7EA68E13}" dt="2026-06-22T13:13:09.758" v="12" actId="478"/>
          <ac:cxnSpMkLst>
            <pc:docMk/>
            <pc:sldMk cId="0" sldId="258"/>
            <ac:cxnSpMk id="6" creationId="{10A9C882-4754-0FC3-266A-A2FDEBA8D512}"/>
          </ac:cxnSpMkLst>
        </pc:cxnChg>
      </pc:sldChg>
      <pc:sldChg chg="delSp modSp mod">
        <pc:chgData name="Rodolfo Duarte Pinto" userId="3c1d2390-f3e2-48ed-a692-c2bca7123a2a" providerId="ADAL" clId="{401C4E8A-1D46-4E05-A2F4-EC2C7EA68E13}" dt="2026-06-23T11:15:05.553" v="23" actId="1076"/>
        <pc:sldMkLst>
          <pc:docMk/>
          <pc:sldMk cId="0" sldId="260"/>
        </pc:sldMkLst>
        <pc:picChg chg="mod">
          <ac:chgData name="Rodolfo Duarte Pinto" userId="3c1d2390-f3e2-48ed-a692-c2bca7123a2a" providerId="ADAL" clId="{401C4E8A-1D46-4E05-A2F4-EC2C7EA68E13}" dt="2026-06-23T11:15:05.553" v="23" actId="1076"/>
          <ac:picMkLst>
            <pc:docMk/>
            <pc:sldMk cId="0" sldId="260"/>
            <ac:picMk id="2" creationId="{8E94F1AB-C8F6-F9DD-0282-AAC665AD9B60}"/>
          </ac:picMkLst>
        </pc:picChg>
        <pc:cxnChg chg="del">
          <ac:chgData name="Rodolfo Duarte Pinto" userId="3c1d2390-f3e2-48ed-a692-c2bca7123a2a" providerId="ADAL" clId="{401C4E8A-1D46-4E05-A2F4-EC2C7EA68E13}" dt="2026-06-22T13:13:07.432" v="11" actId="478"/>
          <ac:cxnSpMkLst>
            <pc:docMk/>
            <pc:sldMk cId="0" sldId="260"/>
            <ac:cxnSpMk id="4" creationId="{003E10C5-A059-5A3E-480D-F970E055B97C}"/>
          </ac:cxnSpMkLst>
        </pc:cxnChg>
      </pc:sldChg>
      <pc:sldChg chg="delSp modSp mod">
        <pc:chgData name="Rodolfo Duarte Pinto" userId="3c1d2390-f3e2-48ed-a692-c2bca7123a2a" providerId="ADAL" clId="{401C4E8A-1D46-4E05-A2F4-EC2C7EA68E13}" dt="2026-06-23T11:15:09.176" v="25" actId="1076"/>
        <pc:sldMkLst>
          <pc:docMk/>
          <pc:sldMk cId="0" sldId="261"/>
        </pc:sldMkLst>
        <pc:picChg chg="mod">
          <ac:chgData name="Rodolfo Duarte Pinto" userId="3c1d2390-f3e2-48ed-a692-c2bca7123a2a" providerId="ADAL" clId="{401C4E8A-1D46-4E05-A2F4-EC2C7EA68E13}" dt="2026-06-23T11:15:09.176" v="25" actId="1076"/>
          <ac:picMkLst>
            <pc:docMk/>
            <pc:sldMk cId="0" sldId="261"/>
            <ac:picMk id="6" creationId="{C0500CFA-37B1-D48A-5ACA-1D4B3CDD7197}"/>
          </ac:picMkLst>
        </pc:picChg>
        <pc:cxnChg chg="del">
          <ac:chgData name="Rodolfo Duarte Pinto" userId="3c1d2390-f3e2-48ed-a692-c2bca7123a2a" providerId="ADAL" clId="{401C4E8A-1D46-4E05-A2F4-EC2C7EA68E13}" dt="2026-06-22T13:13:03.334" v="10" actId="478"/>
          <ac:cxnSpMkLst>
            <pc:docMk/>
            <pc:sldMk cId="0" sldId="261"/>
            <ac:cxnSpMk id="4" creationId="{E72F73DE-66EF-DDB5-1A03-EA5A8EB5EC3F}"/>
          </ac:cxnSpMkLst>
        </pc:cxnChg>
      </pc:sldChg>
      <pc:sldChg chg="delSp modSp mod">
        <pc:chgData name="Rodolfo Duarte Pinto" userId="3c1d2390-f3e2-48ed-a692-c2bca7123a2a" providerId="ADAL" clId="{401C4E8A-1D46-4E05-A2F4-EC2C7EA68E13}" dt="2026-06-23T11:15:14.394" v="29" actId="1076"/>
        <pc:sldMkLst>
          <pc:docMk/>
          <pc:sldMk cId="3839768397" sldId="271"/>
        </pc:sldMkLst>
        <pc:spChg chg="mod">
          <ac:chgData name="Rodolfo Duarte Pinto" userId="3c1d2390-f3e2-48ed-a692-c2bca7123a2a" providerId="ADAL" clId="{401C4E8A-1D46-4E05-A2F4-EC2C7EA68E13}" dt="2026-06-23T11:15:14.180" v="28" actId="1076"/>
          <ac:spMkLst>
            <pc:docMk/>
            <pc:sldMk cId="3839768397" sldId="271"/>
            <ac:spMk id="3" creationId="{DE83602B-BF53-27FC-CCD6-60B90BEE123A}"/>
          </ac:spMkLst>
        </pc:spChg>
        <pc:picChg chg="mod">
          <ac:chgData name="Rodolfo Duarte Pinto" userId="3c1d2390-f3e2-48ed-a692-c2bca7123a2a" providerId="ADAL" clId="{401C4E8A-1D46-4E05-A2F4-EC2C7EA68E13}" dt="2026-06-23T11:15:14.394" v="29" actId="1076"/>
          <ac:picMkLst>
            <pc:docMk/>
            <pc:sldMk cId="3839768397" sldId="271"/>
            <ac:picMk id="5" creationId="{6DD89A72-21F6-D607-CCEC-43224FFE51CD}"/>
          </ac:picMkLst>
        </pc:picChg>
        <pc:cxnChg chg="del">
          <ac:chgData name="Rodolfo Duarte Pinto" userId="3c1d2390-f3e2-48ed-a692-c2bca7123a2a" providerId="ADAL" clId="{401C4E8A-1D46-4E05-A2F4-EC2C7EA68E13}" dt="2026-06-22T13:12:59.947" v="9" actId="478"/>
          <ac:cxnSpMkLst>
            <pc:docMk/>
            <pc:sldMk cId="3839768397" sldId="271"/>
            <ac:cxnSpMk id="4" creationId="{0B906BB5-7D48-8F94-7D16-9777392327DB}"/>
          </ac:cxnSpMkLst>
        </pc:cxnChg>
      </pc:sldChg>
      <pc:sldChg chg="addSp delSp modSp mod">
        <pc:chgData name="Rodolfo Duarte Pinto" userId="3c1d2390-f3e2-48ed-a692-c2bca7123a2a" providerId="ADAL" clId="{401C4E8A-1D46-4E05-A2F4-EC2C7EA68E13}" dt="2026-06-23T11:15:59.830" v="38" actId="478"/>
        <pc:sldMkLst>
          <pc:docMk/>
          <pc:sldMk cId="1250378691" sldId="272"/>
        </pc:sldMkLst>
        <pc:spChg chg="del mod">
          <ac:chgData name="Rodolfo Duarte Pinto" userId="3c1d2390-f3e2-48ed-a692-c2bca7123a2a" providerId="ADAL" clId="{401C4E8A-1D46-4E05-A2F4-EC2C7EA68E13}" dt="2026-06-23T11:15:59.830" v="38" actId="478"/>
          <ac:spMkLst>
            <pc:docMk/>
            <pc:sldMk cId="1250378691" sldId="272"/>
            <ac:spMk id="2" creationId="{B7411248-31C2-FD26-5797-D40AB3133D00}"/>
          </ac:spMkLst>
        </pc:spChg>
        <pc:spChg chg="del">
          <ac:chgData name="Rodolfo Duarte Pinto" userId="3c1d2390-f3e2-48ed-a692-c2bca7123a2a" providerId="ADAL" clId="{401C4E8A-1D46-4E05-A2F4-EC2C7EA68E13}" dt="2026-06-23T11:15:22.566" v="32" actId="478"/>
          <ac:spMkLst>
            <pc:docMk/>
            <pc:sldMk cId="1250378691" sldId="272"/>
            <ac:spMk id="3" creationId="{8DDD3975-A013-3A56-1154-2933F462FA05}"/>
          </ac:spMkLst>
        </pc:spChg>
        <pc:spChg chg="add mod">
          <ac:chgData name="Rodolfo Duarte Pinto" userId="3c1d2390-f3e2-48ed-a692-c2bca7123a2a" providerId="ADAL" clId="{401C4E8A-1D46-4E05-A2F4-EC2C7EA68E13}" dt="2026-06-23T11:15:57.479" v="37"/>
          <ac:spMkLst>
            <pc:docMk/>
            <pc:sldMk cId="1250378691" sldId="272"/>
            <ac:spMk id="5" creationId="{92808F19-087F-A1C8-B9CB-3B8264C3F982}"/>
          </ac:spMkLst>
        </pc:spChg>
        <pc:picChg chg="add del mod">
          <ac:chgData name="Rodolfo Duarte Pinto" userId="3c1d2390-f3e2-48ed-a692-c2bca7123a2a" providerId="ADAL" clId="{401C4E8A-1D46-4E05-A2F4-EC2C7EA68E13}" dt="2026-06-23T11:15:30.990" v="33" actId="1076"/>
          <ac:picMkLst>
            <pc:docMk/>
            <pc:sldMk cId="1250378691" sldId="272"/>
            <ac:picMk id="9" creationId="{9DCBD7FC-91BC-DE35-D89E-8EB260568AFA}"/>
          </ac:picMkLst>
        </pc:picChg>
      </pc:sldChg>
      <pc:sldChg chg="delSp mod">
        <pc:chgData name="Rodolfo Duarte Pinto" userId="3c1d2390-f3e2-48ed-a692-c2bca7123a2a" providerId="ADAL" clId="{401C4E8A-1D46-4E05-A2F4-EC2C7EA68E13}" dt="2026-06-22T13:12:37.011" v="4" actId="478"/>
        <pc:sldMkLst>
          <pc:docMk/>
          <pc:sldMk cId="4242037906" sldId="273"/>
        </pc:sldMkLst>
        <pc:cxnChg chg="del">
          <ac:chgData name="Rodolfo Duarte Pinto" userId="3c1d2390-f3e2-48ed-a692-c2bca7123a2a" providerId="ADAL" clId="{401C4E8A-1D46-4E05-A2F4-EC2C7EA68E13}" dt="2026-06-22T13:12:37.011" v="4" actId="478"/>
          <ac:cxnSpMkLst>
            <pc:docMk/>
            <pc:sldMk cId="4242037906" sldId="273"/>
            <ac:cxnSpMk id="4" creationId="{F3CAC994-626C-FDB0-B699-3A73BE3FBB10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3:12:35.087" v="3" actId="478"/>
        <pc:sldMkLst>
          <pc:docMk/>
          <pc:sldMk cId="2313356110" sldId="274"/>
        </pc:sldMkLst>
        <pc:cxnChg chg="del">
          <ac:chgData name="Rodolfo Duarte Pinto" userId="3c1d2390-f3e2-48ed-a692-c2bca7123a2a" providerId="ADAL" clId="{401C4E8A-1D46-4E05-A2F4-EC2C7EA68E13}" dt="2026-06-22T13:12:35.087" v="3" actId="478"/>
          <ac:cxnSpMkLst>
            <pc:docMk/>
            <pc:sldMk cId="2313356110" sldId="274"/>
            <ac:cxnSpMk id="4" creationId="{A1510C4E-99BE-75D9-A563-AE9CB183653C}"/>
          </ac:cxnSpMkLst>
        </pc:cxnChg>
      </pc:sldChg>
      <pc:sldChg chg="delSp mod modAnim">
        <pc:chgData name="Rodolfo Duarte Pinto" userId="3c1d2390-f3e2-48ed-a692-c2bca7123a2a" providerId="ADAL" clId="{401C4E8A-1D46-4E05-A2F4-EC2C7EA68E13}" dt="2026-06-22T13:12:32.818" v="2" actId="478"/>
        <pc:sldMkLst>
          <pc:docMk/>
          <pc:sldMk cId="143569167" sldId="275"/>
        </pc:sldMkLst>
        <pc:cxnChg chg="del">
          <ac:chgData name="Rodolfo Duarte Pinto" userId="3c1d2390-f3e2-48ed-a692-c2bca7123a2a" providerId="ADAL" clId="{401C4E8A-1D46-4E05-A2F4-EC2C7EA68E13}" dt="2026-06-22T13:12:32.818" v="2" actId="478"/>
          <ac:cxnSpMkLst>
            <pc:docMk/>
            <pc:sldMk cId="143569167" sldId="275"/>
            <ac:cxnSpMk id="4" creationId="{1263B0A2-1F70-6961-CABD-09AC3CADAABF}"/>
          </ac:cxnSpMkLst>
        </pc:cxnChg>
      </pc:sldChg>
    </pc:docChg>
  </pc:docChgLst>
  <pc:docChgLst>
    <pc:chgData name="Rodolfo Duarte Pinto" userId="3c1d2390-f3e2-48ed-a692-c2bca7123a2a" providerId="ADAL" clId="{818A2578-389B-5268-A192-4125ED2ADBC8}"/>
    <pc:docChg chg="undo custSel addSld modSld">
      <pc:chgData name="Rodolfo Duarte Pinto" userId="3c1d2390-f3e2-48ed-a692-c2bca7123a2a" providerId="ADAL" clId="{818A2578-389B-5268-A192-4125ED2ADBC8}" dt="2026-05-25T13:40:03.362" v="428" actId="20577"/>
      <pc:docMkLst>
        <pc:docMk/>
      </pc:docMkLst>
      <pc:sldChg chg="modSp mod">
        <pc:chgData name="Rodolfo Duarte Pinto" userId="3c1d2390-f3e2-48ed-a692-c2bca7123a2a" providerId="ADAL" clId="{818A2578-389B-5268-A192-4125ED2ADBC8}" dt="2026-05-25T13:36:58.031" v="177" actId="20577"/>
        <pc:sldMkLst>
          <pc:docMk/>
          <pc:sldMk cId="0" sldId="257"/>
        </pc:sldMkLst>
        <pc:spChg chg="mod">
          <ac:chgData name="Rodolfo Duarte Pinto" userId="3c1d2390-f3e2-48ed-a692-c2bca7123a2a" providerId="ADAL" clId="{818A2578-389B-5268-A192-4125ED2ADBC8}" dt="2026-05-25T13:36:58.031" v="177" actId="20577"/>
          <ac:spMkLst>
            <pc:docMk/>
            <pc:sldMk cId="0" sldId="257"/>
            <ac:spMk id="3" creationId="{0E36091E-7B85-FB92-7710-613E02EF88BF}"/>
          </ac:spMkLst>
        </pc:spChg>
      </pc:sldChg>
      <pc:sldChg chg="modSp mod">
        <pc:chgData name="Rodolfo Duarte Pinto" userId="3c1d2390-f3e2-48ed-a692-c2bca7123a2a" providerId="ADAL" clId="{818A2578-389B-5268-A192-4125ED2ADBC8}" dt="2026-05-25T13:37:17.038" v="218" actId="20577"/>
        <pc:sldMkLst>
          <pc:docMk/>
          <pc:sldMk cId="0" sldId="258"/>
        </pc:sldMkLst>
        <pc:spChg chg="mod">
          <ac:chgData name="Rodolfo Duarte Pinto" userId="3c1d2390-f3e2-48ed-a692-c2bca7123a2a" providerId="ADAL" clId="{818A2578-389B-5268-A192-4125ED2ADBC8}" dt="2026-05-25T13:37:17.038" v="218" actId="20577"/>
          <ac:spMkLst>
            <pc:docMk/>
            <pc:sldMk cId="0" sldId="258"/>
            <ac:spMk id="4" creationId="{0C14AA51-0724-BB58-817B-C19802725AE4}"/>
          </ac:spMkLst>
        </pc:spChg>
      </pc:sldChg>
      <pc:sldChg chg="modSp mod">
        <pc:chgData name="Rodolfo Duarte Pinto" userId="3c1d2390-f3e2-48ed-a692-c2bca7123a2a" providerId="ADAL" clId="{818A2578-389B-5268-A192-4125ED2ADBC8}" dt="2026-05-25T13:37:33.630" v="269" actId="20577"/>
        <pc:sldMkLst>
          <pc:docMk/>
          <pc:sldMk cId="0" sldId="260"/>
        </pc:sldMkLst>
        <pc:spChg chg="mod">
          <ac:chgData name="Rodolfo Duarte Pinto" userId="3c1d2390-f3e2-48ed-a692-c2bca7123a2a" providerId="ADAL" clId="{818A2578-389B-5268-A192-4125ED2ADBC8}" dt="2026-05-25T13:37:33.630" v="269" actId="20577"/>
          <ac:spMkLst>
            <pc:docMk/>
            <pc:sldMk cId="0" sldId="260"/>
            <ac:spMk id="3" creationId="{AF0FBC4D-7C77-A90B-B112-4F0701DAC7D0}"/>
          </ac:spMkLst>
        </pc:spChg>
      </pc:sldChg>
      <pc:sldChg chg="modSp mod">
        <pc:chgData name="Rodolfo Duarte Pinto" userId="3c1d2390-f3e2-48ed-a692-c2bca7123a2a" providerId="ADAL" clId="{818A2578-389B-5268-A192-4125ED2ADBC8}" dt="2026-05-25T13:37:52.079" v="305" actId="20577"/>
        <pc:sldMkLst>
          <pc:docMk/>
          <pc:sldMk cId="0" sldId="261"/>
        </pc:sldMkLst>
        <pc:spChg chg="mod">
          <ac:chgData name="Rodolfo Duarte Pinto" userId="3c1d2390-f3e2-48ed-a692-c2bca7123a2a" providerId="ADAL" clId="{818A2578-389B-5268-A192-4125ED2ADBC8}" dt="2026-05-25T13:37:52.079" v="305" actId="20577"/>
          <ac:spMkLst>
            <pc:docMk/>
            <pc:sldMk cId="0" sldId="261"/>
            <ac:spMk id="3" creationId="{19318238-98A6-C156-2F67-CC0302BE5DB2}"/>
          </ac:spMkLst>
        </pc:spChg>
      </pc:sldChg>
      <pc:sldChg chg="modSp mod">
        <pc:chgData name="Rodolfo Duarte Pinto" userId="3c1d2390-f3e2-48ed-a692-c2bca7123a2a" providerId="ADAL" clId="{818A2578-389B-5268-A192-4125ED2ADBC8}" dt="2026-05-25T13:38:11.309" v="328" actId="20577"/>
        <pc:sldMkLst>
          <pc:docMk/>
          <pc:sldMk cId="3839768397" sldId="271"/>
        </pc:sldMkLst>
        <pc:spChg chg="mod">
          <ac:chgData name="Rodolfo Duarte Pinto" userId="3c1d2390-f3e2-48ed-a692-c2bca7123a2a" providerId="ADAL" clId="{818A2578-389B-5268-A192-4125ED2ADBC8}" dt="2026-05-25T13:38:11.309" v="328" actId="20577"/>
          <ac:spMkLst>
            <pc:docMk/>
            <pc:sldMk cId="3839768397" sldId="271"/>
            <ac:spMk id="3" creationId="{DE83602B-BF53-27FC-CCD6-60B90BEE123A}"/>
          </ac:spMkLst>
        </pc:spChg>
      </pc:sldChg>
      <pc:sldChg chg="addSp modSp mod modNotesTx">
        <pc:chgData name="Rodolfo Duarte Pinto" userId="3c1d2390-f3e2-48ed-a692-c2bca7123a2a" providerId="ADAL" clId="{818A2578-389B-5268-A192-4125ED2ADBC8}" dt="2026-05-25T13:38:37.501" v="359" actId="20577"/>
        <pc:sldMkLst>
          <pc:docMk/>
          <pc:sldMk cId="1250378691" sldId="272"/>
        </pc:sldMkLst>
        <pc:spChg chg="add mod">
          <ac:chgData name="Rodolfo Duarte Pinto" userId="3c1d2390-f3e2-48ed-a692-c2bca7123a2a" providerId="ADAL" clId="{818A2578-389B-5268-A192-4125ED2ADBC8}" dt="2026-05-25T13:38:37.501" v="359" actId="20577"/>
          <ac:spMkLst>
            <pc:docMk/>
            <pc:sldMk cId="1250378691" sldId="272"/>
            <ac:spMk id="2" creationId="{B7411248-31C2-FD26-5797-D40AB3133D00}"/>
          </ac:spMkLst>
        </pc:spChg>
      </pc:sldChg>
      <pc:sldChg chg="addSp delSp modSp mod modNotesTx">
        <pc:chgData name="Rodolfo Duarte Pinto" userId="3c1d2390-f3e2-48ed-a692-c2bca7123a2a" providerId="ADAL" clId="{818A2578-389B-5268-A192-4125ED2ADBC8}" dt="2026-05-25T13:39:10.813" v="391" actId="20577"/>
        <pc:sldMkLst>
          <pc:docMk/>
          <pc:sldMk cId="4242037906" sldId="273"/>
        </pc:sldMkLst>
        <pc:spChg chg="add mod">
          <ac:chgData name="Rodolfo Duarte Pinto" userId="3c1d2390-f3e2-48ed-a692-c2bca7123a2a" providerId="ADAL" clId="{818A2578-389B-5268-A192-4125ED2ADBC8}" dt="2026-05-25T13:39:10.813" v="391" actId="20577"/>
          <ac:spMkLst>
            <pc:docMk/>
            <pc:sldMk cId="4242037906" sldId="273"/>
            <ac:spMk id="2" creationId="{EF4206A6-A234-283F-D2D0-923EDC4718DC}"/>
          </ac:spMkLst>
        </pc:spChg>
      </pc:sldChg>
      <pc:sldChg chg="addSp delSp modSp mod modAnim modNotesTx">
        <pc:chgData name="Rodolfo Duarte Pinto" userId="3c1d2390-f3e2-48ed-a692-c2bca7123a2a" providerId="ADAL" clId="{818A2578-389B-5268-A192-4125ED2ADBC8}" dt="2026-05-25T13:39:57.849" v="421"/>
        <pc:sldMkLst>
          <pc:docMk/>
          <pc:sldMk cId="2313356110" sldId="274"/>
        </pc:sldMkLst>
        <pc:spChg chg="add mod">
          <ac:chgData name="Rodolfo Duarte Pinto" userId="3c1d2390-f3e2-48ed-a692-c2bca7123a2a" providerId="ADAL" clId="{818A2578-389B-5268-A192-4125ED2ADBC8}" dt="2026-05-25T13:19:51.379" v="42" actId="1076"/>
          <ac:spMkLst>
            <pc:docMk/>
            <pc:sldMk cId="2313356110" sldId="274"/>
            <ac:spMk id="2" creationId="{A5EB230D-CEA2-5505-5372-D1EE2A9A5151}"/>
          </ac:spMkLst>
        </pc:spChg>
        <pc:spChg chg="add mod">
          <ac:chgData name="Rodolfo Duarte Pinto" userId="3c1d2390-f3e2-48ed-a692-c2bca7123a2a" providerId="ADAL" clId="{818A2578-389B-5268-A192-4125ED2ADBC8}" dt="2026-05-25T13:19:51.379" v="42" actId="1076"/>
          <ac:spMkLst>
            <pc:docMk/>
            <pc:sldMk cId="2313356110" sldId="274"/>
            <ac:spMk id="5" creationId="{00574837-8BA0-3C3F-E367-A80228EEC60D}"/>
          </ac:spMkLst>
        </pc:spChg>
        <pc:spChg chg="add mod">
          <ac:chgData name="Rodolfo Duarte Pinto" userId="3c1d2390-f3e2-48ed-a692-c2bca7123a2a" providerId="ADAL" clId="{818A2578-389B-5268-A192-4125ED2ADBC8}" dt="2026-05-25T13:19:51.379" v="42" actId="1076"/>
          <ac:spMkLst>
            <pc:docMk/>
            <pc:sldMk cId="2313356110" sldId="274"/>
            <ac:spMk id="6" creationId="{C3ACA52C-DD94-5FDA-0083-F81608C0B4BC}"/>
          </ac:spMkLst>
        </pc:spChg>
        <pc:spChg chg="add mod">
          <ac:chgData name="Rodolfo Duarte Pinto" userId="3c1d2390-f3e2-48ed-a692-c2bca7123a2a" providerId="ADAL" clId="{818A2578-389B-5268-A192-4125ED2ADBC8}" dt="2026-05-25T13:19:51.379" v="42" actId="1076"/>
          <ac:spMkLst>
            <pc:docMk/>
            <pc:sldMk cId="2313356110" sldId="274"/>
            <ac:spMk id="11" creationId="{199137F9-62B6-892E-5B18-3277F3939E91}"/>
          </ac:spMkLst>
        </pc:spChg>
        <pc:spChg chg="add mod">
          <ac:chgData name="Rodolfo Duarte Pinto" userId="3c1d2390-f3e2-48ed-a692-c2bca7123a2a" providerId="ADAL" clId="{818A2578-389B-5268-A192-4125ED2ADBC8}" dt="2026-05-25T13:19:51.379" v="42" actId="1076"/>
          <ac:spMkLst>
            <pc:docMk/>
            <pc:sldMk cId="2313356110" sldId="274"/>
            <ac:spMk id="12" creationId="{89566DC0-F63E-E5B9-DFCB-50B7C535648A}"/>
          </ac:spMkLst>
        </pc:spChg>
        <pc:spChg chg="add mod">
          <ac:chgData name="Rodolfo Duarte Pinto" userId="3c1d2390-f3e2-48ed-a692-c2bca7123a2a" providerId="ADAL" clId="{818A2578-389B-5268-A192-4125ED2ADBC8}" dt="2026-05-25T13:39:57.849" v="421"/>
          <ac:spMkLst>
            <pc:docMk/>
            <pc:sldMk cId="2313356110" sldId="274"/>
            <ac:spMk id="15" creationId="{14CBF2A3-0F96-A84D-5997-154618EADF2F}"/>
          </ac:spMkLst>
        </pc:spChg>
        <pc:picChg chg="add mod">
          <ac:chgData name="Rodolfo Duarte Pinto" userId="3c1d2390-f3e2-48ed-a692-c2bca7123a2a" providerId="ADAL" clId="{818A2578-389B-5268-A192-4125ED2ADBC8}" dt="2026-05-25T13:21:15.361" v="48" actId="166"/>
          <ac:picMkLst>
            <pc:docMk/>
            <pc:sldMk cId="2313356110" sldId="274"/>
            <ac:picMk id="10" creationId="{60AB00C3-312E-83F8-AA22-51B89902E087}"/>
          </ac:picMkLst>
        </pc:picChg>
        <pc:picChg chg="add mod">
          <ac:chgData name="Rodolfo Duarte Pinto" userId="3c1d2390-f3e2-48ed-a692-c2bca7123a2a" providerId="ADAL" clId="{818A2578-389B-5268-A192-4125ED2ADBC8}" dt="2026-05-25T13:19:51.379" v="42" actId="1076"/>
          <ac:picMkLst>
            <pc:docMk/>
            <pc:sldMk cId="2313356110" sldId="274"/>
            <ac:picMk id="14" creationId="{86CDA252-A060-2DA3-630A-00024BC91413}"/>
          </ac:picMkLst>
        </pc:picChg>
      </pc:sldChg>
      <pc:sldChg chg="addSp delSp modSp add mod setBg modAnim modNotesTx">
        <pc:chgData name="Rodolfo Duarte Pinto" userId="3c1d2390-f3e2-48ed-a692-c2bca7123a2a" providerId="ADAL" clId="{818A2578-389B-5268-A192-4125ED2ADBC8}" dt="2026-05-25T13:40:03.362" v="428" actId="20577"/>
        <pc:sldMkLst>
          <pc:docMk/>
          <pc:sldMk cId="143569167" sldId="275"/>
        </pc:sldMkLst>
        <pc:spChg chg="mod">
          <ac:chgData name="Rodolfo Duarte Pinto" userId="3c1d2390-f3e2-48ed-a692-c2bca7123a2a" providerId="ADAL" clId="{818A2578-389B-5268-A192-4125ED2ADBC8}" dt="2026-05-25T13:22:58.209" v="57" actId="1076"/>
          <ac:spMkLst>
            <pc:docMk/>
            <pc:sldMk cId="143569167" sldId="275"/>
            <ac:spMk id="2" creationId="{6848C0D5-E1FF-AA06-0260-C70D541F4AB8}"/>
          </ac:spMkLst>
        </pc:spChg>
        <pc:spChg chg="mod">
          <ac:chgData name="Rodolfo Duarte Pinto" userId="3c1d2390-f3e2-48ed-a692-c2bca7123a2a" providerId="ADAL" clId="{818A2578-389B-5268-A192-4125ED2ADBC8}" dt="2026-05-25T13:22:58.209" v="57" actId="1076"/>
          <ac:spMkLst>
            <pc:docMk/>
            <pc:sldMk cId="143569167" sldId="275"/>
            <ac:spMk id="5" creationId="{DB6BE79C-98C3-9B34-5F33-F39BF2DDF777}"/>
          </ac:spMkLst>
        </pc:spChg>
        <pc:spChg chg="mod">
          <ac:chgData name="Rodolfo Duarte Pinto" userId="3c1d2390-f3e2-48ed-a692-c2bca7123a2a" providerId="ADAL" clId="{818A2578-389B-5268-A192-4125ED2ADBC8}" dt="2026-05-25T13:22:58.209" v="57" actId="1076"/>
          <ac:spMkLst>
            <pc:docMk/>
            <pc:sldMk cId="143569167" sldId="275"/>
            <ac:spMk id="6" creationId="{567EE7E2-6AA3-3872-06D8-0DD96C152968}"/>
          </ac:spMkLst>
        </pc:spChg>
        <pc:spChg chg="add mod">
          <ac:chgData name="Rodolfo Duarte Pinto" userId="3c1d2390-f3e2-48ed-a692-c2bca7123a2a" providerId="ADAL" clId="{818A2578-389B-5268-A192-4125ED2ADBC8}" dt="2026-05-25T13:22:58.209" v="57" actId="1076"/>
          <ac:spMkLst>
            <pc:docMk/>
            <pc:sldMk cId="143569167" sldId="275"/>
            <ac:spMk id="7" creationId="{85AB1765-9DF6-7F17-1A8D-DA864E952FE9}"/>
          </ac:spMkLst>
        </pc:spChg>
        <pc:spChg chg="add mod">
          <ac:chgData name="Rodolfo Duarte Pinto" userId="3c1d2390-f3e2-48ed-a692-c2bca7123a2a" providerId="ADAL" clId="{818A2578-389B-5268-A192-4125ED2ADBC8}" dt="2026-05-25T13:23:41.416" v="66" actId="767"/>
          <ac:spMkLst>
            <pc:docMk/>
            <pc:sldMk cId="143569167" sldId="275"/>
            <ac:spMk id="8" creationId="{BDF3E682-B1D4-2657-13C9-FD3AB0DABC29}"/>
          </ac:spMkLst>
        </pc:spChg>
        <pc:spChg chg="add mod">
          <ac:chgData name="Rodolfo Duarte Pinto" userId="3c1d2390-f3e2-48ed-a692-c2bca7123a2a" providerId="ADAL" clId="{818A2578-389B-5268-A192-4125ED2ADBC8}" dt="2026-05-25T13:26:00.155" v="85" actId="1037"/>
          <ac:spMkLst>
            <pc:docMk/>
            <pc:sldMk cId="143569167" sldId="275"/>
            <ac:spMk id="9" creationId="{F6B01BB3-5370-B5A5-6981-5D42EABE454C}"/>
          </ac:spMkLst>
        </pc:spChg>
        <pc:spChg chg="mod">
          <ac:chgData name="Rodolfo Duarte Pinto" userId="3c1d2390-f3e2-48ed-a692-c2bca7123a2a" providerId="ADAL" clId="{818A2578-389B-5268-A192-4125ED2ADBC8}" dt="2026-05-25T13:22:58.209" v="57" actId="1076"/>
          <ac:spMkLst>
            <pc:docMk/>
            <pc:sldMk cId="143569167" sldId="275"/>
            <ac:spMk id="11" creationId="{FA233F88-7499-F2F7-8EB4-7E679FB9E57D}"/>
          </ac:spMkLst>
        </pc:spChg>
        <pc:spChg chg="mod">
          <ac:chgData name="Rodolfo Duarte Pinto" userId="3c1d2390-f3e2-48ed-a692-c2bca7123a2a" providerId="ADAL" clId="{818A2578-389B-5268-A192-4125ED2ADBC8}" dt="2026-05-25T13:22:58.209" v="57" actId="1076"/>
          <ac:spMkLst>
            <pc:docMk/>
            <pc:sldMk cId="143569167" sldId="275"/>
            <ac:spMk id="12" creationId="{3F55D1DE-2F05-4917-7652-E65AEC3CB645}"/>
          </ac:spMkLst>
        </pc:spChg>
        <pc:spChg chg="add mod">
          <ac:chgData name="Rodolfo Duarte Pinto" userId="3c1d2390-f3e2-48ed-a692-c2bca7123a2a" providerId="ADAL" clId="{818A2578-389B-5268-A192-4125ED2ADBC8}" dt="2026-05-25T13:40:03.362" v="428" actId="20577"/>
          <ac:spMkLst>
            <pc:docMk/>
            <pc:sldMk cId="143569167" sldId="275"/>
            <ac:spMk id="13" creationId="{7AD5B091-5E42-DB57-EEF1-ABD3E7B2A424}"/>
          </ac:spMkLst>
        </pc:spChg>
        <pc:picChg chg="mod">
          <ac:chgData name="Rodolfo Duarte Pinto" userId="3c1d2390-f3e2-48ed-a692-c2bca7123a2a" providerId="ADAL" clId="{818A2578-389B-5268-A192-4125ED2ADBC8}" dt="2026-05-25T13:25:35.910" v="78" actId="166"/>
          <ac:picMkLst>
            <pc:docMk/>
            <pc:sldMk cId="143569167" sldId="275"/>
            <ac:picMk id="10" creationId="{AF6426CC-C4D0-96AB-B843-B1CB163CCBE8}"/>
          </ac:picMkLst>
        </pc:picChg>
        <pc:picChg chg="mod">
          <ac:chgData name="Rodolfo Duarte Pinto" userId="3c1d2390-f3e2-48ed-a692-c2bca7123a2a" providerId="ADAL" clId="{818A2578-389B-5268-A192-4125ED2ADBC8}" dt="2026-05-25T13:22:58.209" v="57" actId="1076"/>
          <ac:picMkLst>
            <pc:docMk/>
            <pc:sldMk cId="143569167" sldId="275"/>
            <ac:picMk id="14" creationId="{4FCE3CE7-DBA6-8B02-1C02-766CEEA0865F}"/>
          </ac:picMkLst>
        </pc:picChg>
      </pc:sldChg>
    </pc:docChg>
  </pc:docChgLst>
  <pc:docChgLst>
    <pc:chgData name="Rodolfo Duarte Pinto" userId="S::rodolfodu7@edu.madeira.gov.pt::3c1d2390-f3e2-48ed-a692-c2bca7123a2a" providerId="AD" clId="Web-{5C1A3708-6FD0-A2AD-CBC8-A949743FE712}"/>
    <pc:docChg chg="modSld">
      <pc:chgData name="Rodolfo Duarte Pinto" userId="S::rodolfodu7@edu.madeira.gov.pt::3c1d2390-f3e2-48ed-a692-c2bca7123a2a" providerId="AD" clId="Web-{5C1A3708-6FD0-A2AD-CBC8-A949743FE712}" dt="2026-05-25T13:08:57.257" v="58" actId="20577"/>
      <pc:docMkLst>
        <pc:docMk/>
      </pc:docMkLst>
      <pc:sldChg chg="modSp">
        <pc:chgData name="Rodolfo Duarte Pinto" userId="S::rodolfodu7@edu.madeira.gov.pt::3c1d2390-f3e2-48ed-a692-c2bca7123a2a" providerId="AD" clId="Web-{5C1A3708-6FD0-A2AD-CBC8-A949743FE712}" dt="2026-05-25T13:08:57.257" v="58" actId="20577"/>
        <pc:sldMkLst>
          <pc:docMk/>
          <pc:sldMk cId="0" sldId="256"/>
        </pc:sldMkLst>
        <pc:spChg chg="mod">
          <ac:chgData name="Rodolfo Duarte Pinto" userId="S::rodolfodu7@edu.madeira.gov.pt::3c1d2390-f3e2-48ed-a692-c2bca7123a2a" providerId="AD" clId="Web-{5C1A3708-6FD0-A2AD-CBC8-A949743FE712}" dt="2026-05-25T13:08:57.257" v="58" actId="20577"/>
          <ac:spMkLst>
            <pc:docMk/>
            <pc:sldMk cId="0" sldId="256"/>
            <ac:spMk id="3" creationId="{1F30EF5A-A7E2-0B1A-3BB0-FBBC5979EA00}"/>
          </ac:spMkLst>
        </pc:spChg>
      </pc:sldChg>
      <pc:sldChg chg="modSp">
        <pc:chgData name="Rodolfo Duarte Pinto" userId="S::rodolfodu7@edu.madeira.gov.pt::3c1d2390-f3e2-48ed-a692-c2bca7123a2a" providerId="AD" clId="Web-{5C1A3708-6FD0-A2AD-CBC8-A949743FE712}" dt="2026-05-25T13:08:14.974" v="0" actId="1076"/>
        <pc:sldMkLst>
          <pc:docMk/>
          <pc:sldMk cId="4242037906" sldId="273"/>
        </pc:sldMkLst>
        <pc:picChg chg="mod">
          <ac:chgData name="Rodolfo Duarte Pinto" userId="S::rodolfodu7@edu.madeira.gov.pt::3c1d2390-f3e2-48ed-a692-c2bca7123a2a" providerId="AD" clId="Web-{5C1A3708-6FD0-A2AD-CBC8-A949743FE712}" dt="2026-05-25T13:08:14.974" v="0" actId="1076"/>
          <ac:picMkLst>
            <pc:docMk/>
            <pc:sldMk cId="4242037906" sldId="273"/>
            <ac:picMk id="8" creationId="{0F110546-F281-EC7F-96B4-81932E3765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11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38499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83CD3-D841-4B98-EE32-E30E4FD5A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5EA375-59B6-7E96-AA10-CA4EA7830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07A06-BECC-B986-9534-7B03D4BB3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Levar as crianças a observar o percurso e a descobrir, em grande grupo, que comandos o robô deve seguir para chegar ao lixo.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“Parece que o robô ainda não limpou tudo. Vamos ajudá-lo. Antes de aparecerem as setas, vamos olhar com muita atenção para o caminho.”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“Onde está o robô?”</a:t>
            </a:r>
            <a:br>
              <a:rPr lang="pt-PT" dirty="0"/>
            </a:br>
            <a:r>
              <a:rPr lang="pt-PT" dirty="0"/>
              <a:t>“Onde está o lixo?”</a:t>
            </a:r>
            <a:br>
              <a:rPr lang="pt-PT" dirty="0"/>
            </a:br>
            <a:r>
              <a:rPr lang="pt-PT" dirty="0"/>
              <a:t>“Para que lado o robô deve andar primeiro?”</a:t>
            </a:r>
            <a:br>
              <a:rPr lang="pt-PT" dirty="0"/>
            </a:br>
            <a:r>
              <a:rPr lang="pt-PT" dirty="0"/>
              <a:t>“Quantas casas precisa de andar?”</a:t>
            </a:r>
            <a:br>
              <a:rPr lang="pt-PT" dirty="0"/>
            </a:br>
            <a:r>
              <a:rPr lang="pt-PT" dirty="0"/>
              <a:t>“Que setas acham que devemos usar?”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Neste momento, as setas ainda não devem aparecer. O/a educador/a deve dar tempo para as crianças observarem, pensarem e darem sugestões. Depois de ouvir algumas respostas, pode clicar para revelar os comandos, um de cada vez, confirmando a sequência com o grupo.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Antes de dar comandos ao robô, precisamos de observar o caminho e pensar nas ordens.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366C8-C4A0-DC30-8740-60ACAAE51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40467-445E-34DD-41C3-7BDCA5E8B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C6BBB9-6FB3-6694-C32F-D414B5E43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E538A-9313-634F-D892-3D179BE89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Ajudar as crianças a compreender que alguns percursos exigem mais do que uma direção.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o caminho é um pouco diferente. O robô não vai andar apenas em linha reta. Vamos descobrir juntos como ele pode chegar ao lixo.”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“Onde começa o robô?”</a:t>
            </a:r>
            <a:br>
              <a:rPr lang="pt-PT" dirty="0"/>
            </a:br>
            <a:r>
              <a:rPr lang="pt-PT" dirty="0"/>
              <a:t>“Onde está o lixo?”</a:t>
            </a:r>
            <a:br>
              <a:rPr lang="pt-PT" dirty="0"/>
            </a:br>
            <a:r>
              <a:rPr lang="pt-PT" dirty="0"/>
              <a:t>“Primeiro deve andar para que lado?”</a:t>
            </a:r>
            <a:br>
              <a:rPr lang="pt-PT" dirty="0"/>
            </a:br>
            <a:r>
              <a:rPr lang="pt-PT" dirty="0"/>
              <a:t>“Depois continua no mesmo sentido?”</a:t>
            </a:r>
            <a:br>
              <a:rPr lang="pt-PT" dirty="0"/>
            </a:br>
            <a:r>
              <a:rPr lang="pt-PT" dirty="0"/>
              <a:t>“Quando precisa de subir?”</a:t>
            </a:r>
            <a:br>
              <a:rPr lang="pt-PT" dirty="0"/>
            </a:br>
            <a:r>
              <a:rPr lang="pt-PT" dirty="0"/>
              <a:t>“Qual é a sequência completa?”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As setas devem surgir apenas depois de as crianças proporem o percurso. Primeiro, o grupo observa e verbaliza as hipóteses. Depois, com os cliques, o/a educador/a revela os comandos passo a passo, dizendo a sequência em voz alta: “direita, direita, cima”. Reforçar que a ordem dos comandos é essencial para o robô chegar ao destino.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Programar é escolher os comandos certos e colocá-los pela ordem certa.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C8212-7E2B-908C-2E0B-DE597806A4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2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Apresentar a ideia de que algumas máquinas conseguem realizar tarefas de forma autónoma, mas que, nesta atividade, as crianças vão orientar o robô com comandos simples.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um robô aspirador. Normalmente, este tipo de aspirador trabalha sozinho: anda pela casa, evita obstáculos e limpa o chão sem precisarmos de o empurrar. Mas hoje vamos imaginar uma situação diferente. O robô precisa da nossa ajuda. Vamos ser nós a dar-lhe comandos com setas para ele saber para onde deve ir.”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conseguem ver nesta imagem?”</a:t>
            </a:r>
            <a:br>
              <a:rPr lang="pt-PT" dirty="0"/>
            </a:br>
            <a:r>
              <a:rPr lang="pt-PT" dirty="0"/>
              <a:t>“Para que serve este robô?”</a:t>
            </a:r>
            <a:br>
              <a:rPr lang="pt-PT" dirty="0"/>
            </a:br>
            <a:r>
              <a:rPr lang="pt-PT" dirty="0"/>
              <a:t>“Já viram algum aspirador parecido?”</a:t>
            </a:r>
            <a:br>
              <a:rPr lang="pt-PT" dirty="0"/>
            </a:br>
            <a:r>
              <a:rPr lang="pt-PT" dirty="0"/>
              <a:t>“Acham que ele trabalha sozinho?”</a:t>
            </a:r>
            <a:br>
              <a:rPr lang="pt-PT" dirty="0"/>
            </a:br>
            <a:r>
              <a:rPr lang="pt-PT" dirty="0"/>
              <a:t>“Hoje, como podemos ajudá-lo?”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Explicar que o robô aspirador real consegue limpar sozinho, mas que, nesta atividade, as crianças vão fazer de programadoras, escolhendo comandos simples para o orientar. Reforçar que programar, neste contexto, significa escolher as instruções certas para ajudar o robô a chegar ao local pretendido.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Hoje vamos dar comandos ao robô para o ajudar a limpar.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Introduzir a programação como a escolha de comandos simples para mover o robô.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“Programar pode ser dar comandos a uma máquina. Nesta atividade, vamos usar setas. Cada seta diz ao robô para onde ele deve ir: para cima, para baixo, para a esquerda ou para a direita.”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 setas conhecem?”</a:t>
            </a:r>
            <a:br>
              <a:rPr lang="pt-PT" dirty="0"/>
            </a:br>
            <a:r>
              <a:rPr lang="pt-PT" dirty="0"/>
              <a:t>“Para onde aponta esta seta?”</a:t>
            </a:r>
            <a:br>
              <a:rPr lang="pt-PT" dirty="0"/>
            </a:br>
            <a:r>
              <a:rPr lang="pt-PT" dirty="0"/>
              <a:t>“Conseguem apontar para cima?”</a:t>
            </a:r>
            <a:br>
              <a:rPr lang="pt-PT" dirty="0"/>
            </a:br>
            <a:r>
              <a:rPr lang="pt-PT" dirty="0"/>
              <a:t>“E para baixo?”</a:t>
            </a:r>
            <a:br>
              <a:rPr lang="pt-PT" dirty="0"/>
            </a:br>
            <a:r>
              <a:rPr lang="pt-PT" dirty="0"/>
              <a:t>“E para a esquerda e para a direita?”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Associar cada seta a um gesto corporal. Evitar falar em virar. Nesta atividade, a seta representa diretamente o movimento para uma casa nessa direção. O objetivo é que as crianças relacionem a seta com o deslocamento visual do robô na grelha.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Cada seta diz ao robô para onde ele deve andar.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Associar a seta para a direita ao movimento do robô para a direita.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“Esta seta aponta para a direita. Se dermos esta ordem ao robô, ele anda uma casa para a direita.”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“Para onde aponta a seta?”</a:t>
            </a:r>
            <a:br>
              <a:rPr lang="pt-PT" dirty="0"/>
            </a:br>
            <a:r>
              <a:rPr lang="pt-PT" dirty="0"/>
              <a:t>“O robô vai andar para que lado?”</a:t>
            </a:r>
            <a:br>
              <a:rPr lang="pt-PT" dirty="0"/>
            </a:br>
            <a:r>
              <a:rPr lang="pt-PT" dirty="0"/>
              <a:t>“Conseguem apontar para a direita?”</a:t>
            </a:r>
            <a:br>
              <a:rPr lang="pt-PT" dirty="0"/>
            </a:br>
            <a:r>
              <a:rPr lang="pt-PT" dirty="0"/>
              <a:t>“O que há à direita do robô?”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Usar a expressão “uma casa” se a imagem tiver grelha. Reforçar que o comando move o robô diretamente para o quadrado ao lado. Se necessário, apoiar a lateralidade com referências visuais da sala.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 seta para a direita manda o robô andar para a direita.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Associar a seta para a esquerda ao movimento do robô para a esquerda.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“Esta seta aponta para a esquerda. Se escolhermos esta ordem, o robô anda uma casa para a esquerda.”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“Para onde aponta esta seta?”</a:t>
            </a:r>
            <a:br>
              <a:rPr lang="pt-PT" dirty="0"/>
            </a:br>
            <a:r>
              <a:rPr lang="pt-PT" dirty="0"/>
              <a:t>“O robô vai andar para que lado?”</a:t>
            </a:r>
            <a:br>
              <a:rPr lang="pt-PT" dirty="0"/>
            </a:br>
            <a:r>
              <a:rPr lang="pt-PT" dirty="0"/>
              <a:t>“Conseguem apontar para a esquerda?”</a:t>
            </a:r>
            <a:br>
              <a:rPr lang="pt-PT" dirty="0"/>
            </a:br>
            <a:r>
              <a:rPr lang="pt-PT" dirty="0"/>
              <a:t>“O que há à esquerda do robô?”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Se necessário, apoiar as crianças na lateralidade usando referências da sala. O importante é relacionar a seta com o movimento visual na grelha. Não insistir demasiado na lateralidade corporal se isso gerar confusão; o foco deve estar na direção da seta e no movimento do robô.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 seta para a esquerda manda o robô andar para a esquerda.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Associar a seta para cima ao movimento do robô para cima na grelha.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“Esta seta aponta para cima. Quando usamos esta seta, o robô anda uma casa para cima.”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“Para onde aponta a seta?”</a:t>
            </a:r>
            <a:br>
              <a:rPr lang="pt-PT" dirty="0"/>
            </a:br>
            <a:r>
              <a:rPr lang="pt-PT" dirty="0"/>
              <a:t>“O robô vai andar para onde?”</a:t>
            </a:r>
            <a:br>
              <a:rPr lang="pt-PT" dirty="0"/>
            </a:br>
            <a:r>
              <a:rPr lang="pt-PT" dirty="0"/>
              <a:t>“Conseguem apontar para cima?”</a:t>
            </a:r>
            <a:br>
              <a:rPr lang="pt-PT" dirty="0"/>
            </a:br>
            <a:r>
              <a:rPr lang="pt-PT" dirty="0"/>
              <a:t>“O que está acima do robô?”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Usar a imagem como referência espacial. Evitar conceitos abstratos como norte/sul. Usar apenas “cima”, “baixo”, “esquerda” e “direita”. Pedir às crianças que acompanhem o movimento com o dedo ou com o olhar.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 seta para cima manda o robô andar para cima.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E5CED-66FC-4036-FEF6-5BCA9DDC3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18D10-385E-5FD8-4981-3738998CF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66333-34A2-79FC-CEC6-AD70DEA4D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Associar a seta para baixo ao movimento do robô para baixo na grelha.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“Esta seta aponta para baixo. Se dermos esta ordem, o robô anda uma casa para baixo.”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“Para onde aponta esta seta?”</a:t>
            </a:r>
            <a:br>
              <a:rPr lang="pt-PT" dirty="0"/>
            </a:br>
            <a:r>
              <a:rPr lang="pt-PT" dirty="0"/>
              <a:t>“O robô vai andar para onde?”</a:t>
            </a:r>
            <a:br>
              <a:rPr lang="pt-PT" dirty="0"/>
            </a:br>
            <a:r>
              <a:rPr lang="pt-PT" dirty="0"/>
              <a:t>“Conseguem apontar para baixo?”</a:t>
            </a:r>
            <a:br>
              <a:rPr lang="pt-PT" dirty="0"/>
            </a:br>
            <a:r>
              <a:rPr lang="pt-PT" dirty="0"/>
              <a:t>“O que está abaixo do robô?”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Reforçar a leitura visual da grelha. A criança deve perceber que a seta corresponde a um movimento direto, não a uma rotação. Pode pedir-se ao grupo que diga em voz alta: “baixo”, enquanto acompanha o movimento com o dedo.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 seta para baixo manda o robô andar para baixo.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ED979-A377-87E9-4BCE-9E804E5A9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A310-4C4E-F1DC-5A2A-891F52D3A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C745A-D81C-5456-6BD2-D971C7538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4BD72-C138-A053-9B3D-754B79C96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Estimular a planificação antes de escolher os comandos.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“Antes de escolhermos as setas, precisamos de olhar com atenção. Onde está o robô? Onde está o lixo? Que caminho podemos fazer para o robô chegar lá?”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“Onde começa o robô?”</a:t>
            </a:r>
            <a:br>
              <a:rPr lang="pt-PT" dirty="0"/>
            </a:br>
            <a:r>
              <a:rPr lang="pt-PT" dirty="0"/>
              <a:t>“Onde está o lixo?”</a:t>
            </a:r>
            <a:br>
              <a:rPr lang="pt-PT" dirty="0"/>
            </a:br>
            <a:r>
              <a:rPr lang="pt-PT" dirty="0"/>
              <a:t>“O robô precisa de ir para cima, para baixo, para a esquerda ou para a direita?”</a:t>
            </a:r>
            <a:br>
              <a:rPr lang="pt-PT" dirty="0"/>
            </a:br>
            <a:r>
              <a:rPr lang="pt-PT" dirty="0"/>
              <a:t>“Qual deve ser a primeira seta?”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Dar tempo para observar e antecipar o percurso. As crianças podem seguir o caminho com o dedo antes de escolherem os cartões. Reforçar que, antes de programar, é importante pensar no caminho e não escolher setas ao acaso.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Antes de programar, precisamos de pensar no caminho.</a:t>
            </a:r>
          </a:p>
          <a:p>
            <a:br>
              <a:rPr lang="pt-PT" dirty="0"/>
            </a:b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E0DA0-40E8-98CD-1DC4-694866EC0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3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9E513-696B-3552-5D41-A9FAE07AD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BFF42E-E075-A08C-B0CC-0912873F7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6E065-FCE4-9BD7-0E9B-B1FE14103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Mostrar que várias setas, colocadas por ordem, formam um programa.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“Uma seta dá uma ordem. Mas, às vezes, o robô precisa de várias ordens para chegar ao lixo. Quando juntamos várias setas pela ordem certa, criamos um programa.”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“Qual é a primeira seta?”</a:t>
            </a:r>
            <a:br>
              <a:rPr lang="pt-PT" dirty="0"/>
            </a:br>
            <a:r>
              <a:rPr lang="pt-PT" dirty="0"/>
              <a:t>“Qual vem a seguir?”</a:t>
            </a:r>
            <a:br>
              <a:rPr lang="pt-PT" dirty="0"/>
            </a:br>
            <a:r>
              <a:rPr lang="pt-PT" dirty="0"/>
              <a:t>“Quantas setas precisamos?”</a:t>
            </a:r>
            <a:br>
              <a:rPr lang="pt-PT" dirty="0"/>
            </a:br>
            <a:r>
              <a:rPr lang="pt-PT" dirty="0"/>
              <a:t>“O robô chega ao lixo com esta sequência?”</a:t>
            </a:r>
            <a:br>
              <a:rPr lang="pt-PT" dirty="0"/>
            </a:br>
            <a:r>
              <a:rPr lang="pt-PT" dirty="0"/>
              <a:t>“O que acontece se trocarmos duas setas?”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Reforçar a noção de sequência. Pode pedir às crianças que digam os comandos em voz alta, por exemplo: “direita, direita, cima”. Se houver cartões físicos, colocar as setas alinhadas da esquerda para a direita, para tornar visível a ordem do programa.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Um programa é uma sequência de setas pela ordem certa.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01E1D-0A65-F201-72DC-A7C603169A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3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88EBC21-DC29-FB9A-F976-D19C0FAEAF14}"/>
              </a:ext>
            </a:extLst>
          </p:cNvPr>
          <p:cNvSpPr/>
          <p:nvPr userDrawn="1"/>
        </p:nvSpPr>
        <p:spPr>
          <a:xfrm>
            <a:off x="1503681" y="6329680"/>
            <a:ext cx="10688319" cy="52832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PT" dirty="0">
                <a:solidFill>
                  <a:srgbClr val="C5E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Ciências da Computação | 4. Introdução à programação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699904-77FD-411C-85D4-FB62845AF0EA}"/>
              </a:ext>
            </a:extLst>
          </p:cNvPr>
          <p:cNvSpPr/>
          <p:nvPr userDrawn="1"/>
        </p:nvSpPr>
        <p:spPr>
          <a:xfrm>
            <a:off x="0" y="6329680"/>
            <a:ext cx="3027680" cy="528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3B383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Educação Pré-Escolar</a:t>
            </a:r>
          </a:p>
        </p:txBody>
      </p:sp>
    </p:spTree>
    <p:extLst>
      <p:ext uri="{BB962C8B-B14F-4D97-AF65-F5344CB8AC3E}">
        <p14:creationId xmlns:p14="http://schemas.microsoft.com/office/powerpoint/2010/main" val="166042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&#10;&#10;Descrição gerada automaticamente">
            <a:extLst>
              <a:ext uri="{FF2B5EF4-FFF2-40B4-BE49-F238E27FC236}">
                <a16:creationId xmlns:a16="http://schemas.microsoft.com/office/drawing/2014/main" id="{44D97AFE-E1F8-30E1-C03F-93940215D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12" y="2921176"/>
            <a:ext cx="5276088" cy="1015645"/>
          </a:xfrm>
          <a:prstGeom prst="rect">
            <a:avLst/>
          </a:prstGeom>
        </p:spPr>
      </p:pic>
      <p:pic>
        <p:nvPicPr>
          <p:cNvPr id="3" name="Imagem 2" descr="Uma imagem com Gráficos, clipart, design gráfico&#10;&#10;Descrição gerada automaticamente">
            <a:extLst>
              <a:ext uri="{FF2B5EF4-FFF2-40B4-BE49-F238E27FC236}">
                <a16:creationId xmlns:a16="http://schemas.microsoft.com/office/drawing/2014/main" id="{C232C207-6F56-F459-EB44-9AAACB5FA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61" y="2759571"/>
            <a:ext cx="3628920" cy="13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648768-CCD9-9EA3-1DBE-C666A0B7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5EB230D-CEA2-5505-5372-D1EE2A9A5151}"/>
              </a:ext>
            </a:extLst>
          </p:cNvPr>
          <p:cNvSpPr/>
          <p:nvPr/>
        </p:nvSpPr>
        <p:spPr>
          <a:xfrm>
            <a:off x="5677120" y="2296189"/>
            <a:ext cx="1518082" cy="1518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0574837-8BA0-3C3F-E367-A80228EEC60D}"/>
              </a:ext>
            </a:extLst>
          </p:cNvPr>
          <p:cNvSpPr/>
          <p:nvPr/>
        </p:nvSpPr>
        <p:spPr>
          <a:xfrm>
            <a:off x="4159038" y="2296189"/>
            <a:ext cx="1518082" cy="1518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ACA52C-DD94-5FDA-0083-F81608C0B4BC}"/>
              </a:ext>
            </a:extLst>
          </p:cNvPr>
          <p:cNvSpPr/>
          <p:nvPr/>
        </p:nvSpPr>
        <p:spPr>
          <a:xfrm>
            <a:off x="7195202" y="2296189"/>
            <a:ext cx="1518082" cy="1518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 para a Direita 10">
            <a:extLst>
              <a:ext uri="{FF2B5EF4-FFF2-40B4-BE49-F238E27FC236}">
                <a16:creationId xmlns:a16="http://schemas.microsoft.com/office/drawing/2014/main" id="{199137F9-62B6-892E-5B18-3277F3939E91}"/>
              </a:ext>
            </a:extLst>
          </p:cNvPr>
          <p:cNvSpPr/>
          <p:nvPr/>
        </p:nvSpPr>
        <p:spPr>
          <a:xfrm>
            <a:off x="4558533" y="2970320"/>
            <a:ext cx="719091" cy="169820"/>
          </a:xfrm>
          <a:prstGeom prst="rightArrow">
            <a:avLst>
              <a:gd name="adj1" fmla="val 20415"/>
              <a:gd name="adj2" fmla="val 6306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89566DC0-F63E-E5B9-DFCB-50B7C535648A}"/>
              </a:ext>
            </a:extLst>
          </p:cNvPr>
          <p:cNvSpPr/>
          <p:nvPr/>
        </p:nvSpPr>
        <p:spPr>
          <a:xfrm>
            <a:off x="6059526" y="2970320"/>
            <a:ext cx="719091" cy="169820"/>
          </a:xfrm>
          <a:prstGeom prst="rightArrow">
            <a:avLst>
              <a:gd name="adj1" fmla="val 20415"/>
              <a:gd name="adj2" fmla="val 6306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6CDA252-A060-2DA3-630A-00024BC91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662" y="2577585"/>
            <a:ext cx="1168516" cy="9568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0AB00C3-312E-83F8-AA22-51B89902E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281" y="2296189"/>
            <a:ext cx="1590459" cy="1590459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4CBF2A3-0F96-A84D-5997-154618EADF2F}"/>
              </a:ext>
            </a:extLst>
          </p:cNvPr>
          <p:cNvSpPr/>
          <p:nvPr/>
        </p:nvSpPr>
        <p:spPr>
          <a:xfrm>
            <a:off x="265283" y="395723"/>
            <a:ext cx="2382383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4 - Primeiro desafio</a:t>
            </a:r>
          </a:p>
        </p:txBody>
      </p:sp>
    </p:spTree>
    <p:extLst>
      <p:ext uri="{BB962C8B-B14F-4D97-AF65-F5344CB8AC3E}">
        <p14:creationId xmlns:p14="http://schemas.microsoft.com/office/powerpoint/2010/main" val="23133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39623 0.0071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0C005-9A34-F42E-1604-D109269F3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848C0D5-E1FF-AA06-0260-C70D541F4AB8}"/>
              </a:ext>
            </a:extLst>
          </p:cNvPr>
          <p:cNvSpPr/>
          <p:nvPr/>
        </p:nvSpPr>
        <p:spPr>
          <a:xfrm>
            <a:off x="5769718" y="3094842"/>
            <a:ext cx="1518082" cy="1518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B6BE79C-98C3-9B34-5F33-F39BF2DDF777}"/>
              </a:ext>
            </a:extLst>
          </p:cNvPr>
          <p:cNvSpPr/>
          <p:nvPr/>
        </p:nvSpPr>
        <p:spPr>
          <a:xfrm>
            <a:off x="4251636" y="3094842"/>
            <a:ext cx="1518082" cy="1518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67EE7E2-6AA3-3872-06D8-0DD96C152968}"/>
              </a:ext>
            </a:extLst>
          </p:cNvPr>
          <p:cNvSpPr/>
          <p:nvPr/>
        </p:nvSpPr>
        <p:spPr>
          <a:xfrm>
            <a:off x="7287800" y="3094842"/>
            <a:ext cx="1518082" cy="1518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 para a Direita 10">
            <a:extLst>
              <a:ext uri="{FF2B5EF4-FFF2-40B4-BE49-F238E27FC236}">
                <a16:creationId xmlns:a16="http://schemas.microsoft.com/office/drawing/2014/main" id="{FA233F88-7499-F2F7-8EB4-7E679FB9E57D}"/>
              </a:ext>
            </a:extLst>
          </p:cNvPr>
          <p:cNvSpPr/>
          <p:nvPr/>
        </p:nvSpPr>
        <p:spPr>
          <a:xfrm>
            <a:off x="4651131" y="3768973"/>
            <a:ext cx="719091" cy="169820"/>
          </a:xfrm>
          <a:prstGeom prst="rightArrow">
            <a:avLst>
              <a:gd name="adj1" fmla="val 20415"/>
              <a:gd name="adj2" fmla="val 6306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3F55D1DE-2F05-4917-7652-E65AEC3CB645}"/>
              </a:ext>
            </a:extLst>
          </p:cNvPr>
          <p:cNvSpPr/>
          <p:nvPr/>
        </p:nvSpPr>
        <p:spPr>
          <a:xfrm>
            <a:off x="6152124" y="3768973"/>
            <a:ext cx="719091" cy="169820"/>
          </a:xfrm>
          <a:prstGeom prst="rightArrow">
            <a:avLst>
              <a:gd name="adj1" fmla="val 20415"/>
              <a:gd name="adj2" fmla="val 6306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FCE3CE7-DBA6-8B02-1C02-766CEEA08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83" y="1857387"/>
            <a:ext cx="1168516" cy="95682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5AB1765-9DF6-7F17-1A8D-DA864E952FE9}"/>
              </a:ext>
            </a:extLst>
          </p:cNvPr>
          <p:cNvSpPr/>
          <p:nvPr/>
        </p:nvSpPr>
        <p:spPr>
          <a:xfrm>
            <a:off x="7287800" y="1576760"/>
            <a:ext cx="1518082" cy="1518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DF3E682-B1D4-2657-13C9-FD3AB0DABC29}"/>
              </a:ext>
            </a:extLst>
          </p:cNvPr>
          <p:cNvSpPr txBox="1"/>
          <p:nvPr/>
        </p:nvSpPr>
        <p:spPr>
          <a:xfrm>
            <a:off x="7419372" y="3669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F6B01BB3-5370-B5A5-6981-5D42EABE454C}"/>
              </a:ext>
            </a:extLst>
          </p:cNvPr>
          <p:cNvSpPr/>
          <p:nvPr/>
        </p:nvSpPr>
        <p:spPr>
          <a:xfrm rot="16200000">
            <a:off x="7688178" y="3768932"/>
            <a:ext cx="719091" cy="169820"/>
          </a:xfrm>
          <a:prstGeom prst="rightArrow">
            <a:avLst>
              <a:gd name="adj1" fmla="val 20415"/>
              <a:gd name="adj2" fmla="val 6306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F6426CC-C4D0-96AB-B843-B1CB163CC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9" y="3094842"/>
            <a:ext cx="1590459" cy="159045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AD5B091-5E42-DB57-EEF1-ABD3E7B2A424}"/>
              </a:ext>
            </a:extLst>
          </p:cNvPr>
          <p:cNvSpPr/>
          <p:nvPr/>
        </p:nvSpPr>
        <p:spPr>
          <a:xfrm>
            <a:off x="265283" y="395723"/>
            <a:ext cx="2385589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4 </a:t>
            </a:r>
            <a:r>
              <a:rPr lang="pt-PT" sz="1200" b="1">
                <a:latin typeface="Helvetica" panose="020B0604020202020204" pitchFamily="34" charset="0"/>
                <a:cs typeface="Helvetica" panose="020B0604020202020204" pitchFamily="34" charset="0"/>
              </a:rPr>
              <a:t>- Segundo </a:t>
            </a:r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desafio</a:t>
            </a:r>
          </a:p>
        </p:txBody>
      </p:sp>
    </p:spTree>
    <p:extLst>
      <p:ext uri="{BB962C8B-B14F-4D97-AF65-F5344CB8AC3E}">
        <p14:creationId xmlns:p14="http://schemas.microsoft.com/office/powerpoint/2010/main" val="14356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46 L 0.19688 -0.00046 C 0.23073 -0.00069 0.36029 0.0331 0.39414 -0.00116 C 0.428 -0.03519 0.3681 -0.16759 0.39987 -0.20579 C 0.39701 -0.18194 0.39414 -0.19329 0.39414 -0.23171 " pathEditMode="relative" rAng="0" ptsTypes="AAAAA">
                                      <p:cBhvr>
                                        <p:cTn id="1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7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9940686-9806-A26A-FD17-A48C5018436F}"/>
              </a:ext>
            </a:extLst>
          </p:cNvPr>
          <p:cNvGrpSpPr/>
          <p:nvPr/>
        </p:nvGrpSpPr>
        <p:grpSpPr>
          <a:xfrm>
            <a:off x="2448529" y="2352527"/>
            <a:ext cx="7294941" cy="2152946"/>
            <a:chOff x="2448529" y="2376012"/>
            <a:chExt cx="7294941" cy="2152946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E5941B7B-C7D3-B036-F20D-50BB46082516}"/>
                </a:ext>
              </a:extLst>
            </p:cNvPr>
            <p:cNvGrpSpPr/>
            <p:nvPr/>
          </p:nvGrpSpPr>
          <p:grpSpPr>
            <a:xfrm>
              <a:off x="2448529" y="2376012"/>
              <a:ext cx="7294941" cy="1180002"/>
              <a:chOff x="2491039" y="4757542"/>
              <a:chExt cx="7294941" cy="1180002"/>
            </a:xfrm>
          </p:grpSpPr>
          <p:pic>
            <p:nvPicPr>
              <p:cNvPr id="5" name="Picture 2" descr="cc logo">
                <a:extLst>
                  <a:ext uri="{FF2B5EF4-FFF2-40B4-BE49-F238E27FC236}">
                    <a16:creationId xmlns:a16="http://schemas.microsoft.com/office/drawing/2014/main" id="{A16D6373-4F17-DA85-49AD-25E958B10B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1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AA477D1A-9ED3-9AB3-E2C9-3952E2C431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8E38ADCC-6195-87A4-9506-B4F7F92ADB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5039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FE972040-6AE1-BBA3-CF61-4B16FE7F86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9264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16C02D4-311D-F8DF-3B34-784263A0DE01}"/>
                </a:ext>
              </a:extLst>
            </p:cNvPr>
            <p:cNvSpPr/>
            <p:nvPr/>
          </p:nvSpPr>
          <p:spPr>
            <a:xfrm>
              <a:off x="3048000" y="3656924"/>
              <a:ext cx="6096000" cy="8720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pt-PT" dirty="0"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 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Atribuição-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NãoComercial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CompartilhaIgual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 4.0 Internacional (CC BY-NC-SA 4.0)</a:t>
              </a:r>
              <a:endParaRPr lang="pt-PT" b="1" dirty="0">
                <a:effectLst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4D041998-084F-2824-56C4-C4CA3078DBC0}"/>
              </a:ext>
            </a:extLst>
          </p:cNvPr>
          <p:cNvSpPr txBox="1"/>
          <p:nvPr/>
        </p:nvSpPr>
        <p:spPr>
          <a:xfrm>
            <a:off x="2220791" y="5628070"/>
            <a:ext cx="7750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Nota: </a:t>
            </a:r>
            <a:r>
              <a:rPr lang="pt-PT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As imagens deste documento foram criadas com o GPT - 5.5</a:t>
            </a:r>
            <a:endParaRPr lang="pt-P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soft_watercolor_colored_pencil_style_child_batch_1.png">
            <a:extLst>
              <a:ext uri="{FF2B5EF4-FFF2-40B4-BE49-F238E27FC236}">
                <a16:creationId xmlns:a16="http://schemas.microsoft.com/office/drawing/2014/main" id="{E0E8CC85-227D-D2E9-7173-8061226E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F30EF5A-A7E2-0B1A-3BB0-FBBC5979EA00}"/>
              </a:ext>
            </a:extLst>
          </p:cNvPr>
          <p:cNvSpPr/>
          <p:nvPr/>
        </p:nvSpPr>
        <p:spPr>
          <a:xfrm>
            <a:off x="265283" y="395723"/>
            <a:ext cx="3084499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 anchor="t">
            <a:spAutoFit/>
          </a:bodyPr>
          <a:lstStyle/>
          <a:p>
            <a:r>
              <a:rPr lang="pt-PT" sz="1200" b="1">
                <a:latin typeface="Helvetica"/>
                <a:cs typeface="Helvetica"/>
              </a:rPr>
              <a:t>Atividade 4 - Introdução à programação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soft_cute_watercolor_colored_pencil_illustratio_batch_2.png">
            <a:extLst>
              <a:ext uri="{FF2B5EF4-FFF2-40B4-BE49-F238E27FC236}">
                <a16:creationId xmlns:a16="http://schemas.microsoft.com/office/drawing/2014/main" id="{369C08F1-22D6-D856-231D-76350A081F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E36091E-7B85-FB92-7710-613E02EF88BF}"/>
              </a:ext>
            </a:extLst>
          </p:cNvPr>
          <p:cNvSpPr/>
          <p:nvPr/>
        </p:nvSpPr>
        <p:spPr>
          <a:xfrm>
            <a:off x="265283" y="395723"/>
            <a:ext cx="2747868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itchFamily="2" charset="0"/>
                <a:cs typeface="Helvetica" panose="020B0604020202020204" pitchFamily="34" charset="0"/>
              </a:rPr>
              <a:t>Atividade 4 - </a:t>
            </a:r>
            <a:r>
              <a:rPr lang="pt-PT" sz="1200" b="1" dirty="0">
                <a:latin typeface="Helvetica" pitchFamily="2" charset="0"/>
              </a:rPr>
              <a:t>Dar ordens com setas</a:t>
            </a:r>
            <a:endParaRPr lang="pt-PT" sz="1200" b="1" dirty="0">
              <a:latin typeface="Helvetica" pitchFamily="2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E4F884-4C32-ED00-D273-7B9D59B43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32377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C14AA51-0724-BB58-817B-C19802725AE4}"/>
              </a:ext>
            </a:extLst>
          </p:cNvPr>
          <p:cNvSpPr/>
          <p:nvPr/>
        </p:nvSpPr>
        <p:spPr>
          <a:xfrm>
            <a:off x="265283" y="395723"/>
            <a:ext cx="2501006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4 - Seta para a direita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94F1AB-C8F6-F9DD-0282-AAC665AD9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39" y="0"/>
            <a:ext cx="12185522" cy="632377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F0FBC4D-7C77-A90B-B112-4F0701DAC7D0}"/>
              </a:ext>
            </a:extLst>
          </p:cNvPr>
          <p:cNvSpPr/>
          <p:nvPr/>
        </p:nvSpPr>
        <p:spPr>
          <a:xfrm>
            <a:off x="265283" y="395723"/>
            <a:ext cx="2722220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4 - Seta para a esquerda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0500CFA-37B1-D48A-5ACA-1D4B3CDD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3237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9318238-98A6-C156-2F67-CC0302BE5DB2}"/>
              </a:ext>
            </a:extLst>
          </p:cNvPr>
          <p:cNvSpPr/>
          <p:nvPr/>
        </p:nvSpPr>
        <p:spPr>
          <a:xfrm>
            <a:off x="265283" y="395723"/>
            <a:ext cx="2226892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4 - Seta para cima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058B0-1EDA-04E0-B5FB-57D52776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DD89A72-21F6-D607-CCEC-43224FFE5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3237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E83602B-BF53-27FC-CCD6-60B90BEE123A}"/>
              </a:ext>
            </a:extLst>
          </p:cNvPr>
          <p:cNvSpPr/>
          <p:nvPr/>
        </p:nvSpPr>
        <p:spPr>
          <a:xfrm>
            <a:off x="265283" y="395723"/>
            <a:ext cx="2313454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4 - Seta para baixo</a:t>
            </a:r>
          </a:p>
        </p:txBody>
      </p:sp>
    </p:spTree>
    <p:extLst>
      <p:ext uri="{BB962C8B-B14F-4D97-AF65-F5344CB8AC3E}">
        <p14:creationId xmlns:p14="http://schemas.microsoft.com/office/powerpoint/2010/main" val="383976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ABC11-7619-E4EE-9A92-6532E8BF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F37813A8-CE53-D20C-C39E-950B0F78B93D}"/>
              </a:ext>
            </a:extLst>
          </p:cNvPr>
          <p:cNvCxnSpPr>
            <a:cxnSpLocks/>
          </p:cNvCxnSpPr>
          <p:nvPr/>
        </p:nvCxnSpPr>
        <p:spPr>
          <a:xfrm>
            <a:off x="0" y="6323776"/>
            <a:ext cx="12237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9DCBD7FC-91BC-DE35-D89E-8EB260568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237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CF5F398-54F9-57C5-249F-19804AD2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085" y="1455667"/>
            <a:ext cx="1247949" cy="1000265"/>
          </a:xfrm>
          <a:prstGeom prst="rect">
            <a:avLst/>
          </a:prstGeom>
          <a:ln w="12700">
            <a:solidFill>
              <a:srgbClr val="4494FB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5B2843B-05F2-D444-FDCD-FDA3B5124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084" y="2766307"/>
            <a:ext cx="1247949" cy="1000265"/>
          </a:xfrm>
          <a:prstGeom prst="rect">
            <a:avLst/>
          </a:prstGeom>
          <a:ln w="12700">
            <a:solidFill>
              <a:srgbClr val="4494FB"/>
            </a:solidFill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2808F19-087F-A1C8-B9CB-3B8264C3F982}"/>
              </a:ext>
            </a:extLst>
          </p:cNvPr>
          <p:cNvSpPr/>
          <p:nvPr/>
        </p:nvSpPr>
        <p:spPr>
          <a:xfrm>
            <a:off x="265283" y="395723"/>
            <a:ext cx="2563522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4 - Pensar no caminho</a:t>
            </a:r>
          </a:p>
        </p:txBody>
      </p:sp>
    </p:spTree>
    <p:extLst>
      <p:ext uri="{BB962C8B-B14F-4D97-AF65-F5344CB8AC3E}">
        <p14:creationId xmlns:p14="http://schemas.microsoft.com/office/powerpoint/2010/main" val="12503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95814-5780-27C4-ECB3-B96AD3A1D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5DA1D87-7C01-2280-3AF3-15086E69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3" t="1184" r="750" b="2710"/>
          <a:stretch>
            <a:fillRect/>
          </a:stretch>
        </p:blipFill>
        <p:spPr>
          <a:xfrm>
            <a:off x="0" y="-274321"/>
            <a:ext cx="12192000" cy="659809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F110546-F281-EC7F-96B4-81932E376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324" y="1323587"/>
            <a:ext cx="1247949" cy="1000265"/>
          </a:xfrm>
          <a:prstGeom prst="rect">
            <a:avLst/>
          </a:prstGeom>
          <a:ln w="12700">
            <a:solidFill>
              <a:srgbClr val="4494FB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0BD6C16-BE2D-8C5F-0A85-BFC6D9410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966" y="2802827"/>
            <a:ext cx="1247949" cy="1000265"/>
          </a:xfrm>
          <a:prstGeom prst="rect">
            <a:avLst/>
          </a:prstGeom>
          <a:ln w="12700">
            <a:solidFill>
              <a:srgbClr val="4494FB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2F9890A-B3E4-23F9-4F8A-62273ED72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46885" y="4149990"/>
            <a:ext cx="1124109" cy="1124108"/>
          </a:xfrm>
          <a:prstGeom prst="rect">
            <a:avLst/>
          </a:prstGeom>
          <a:ln w="12700">
            <a:solidFill>
              <a:srgbClr val="4494FB"/>
            </a:solidFill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F4206A6-A234-283F-D2D0-923EDC4718DC}"/>
              </a:ext>
            </a:extLst>
          </p:cNvPr>
          <p:cNvSpPr/>
          <p:nvPr/>
        </p:nvSpPr>
        <p:spPr>
          <a:xfrm>
            <a:off x="265283" y="395723"/>
            <a:ext cx="2566728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4 - Juntar várias setas</a:t>
            </a:r>
          </a:p>
        </p:txBody>
      </p:sp>
    </p:spTree>
    <p:extLst>
      <p:ext uri="{BB962C8B-B14F-4D97-AF65-F5344CB8AC3E}">
        <p14:creationId xmlns:p14="http://schemas.microsoft.com/office/powerpoint/2010/main" val="424203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1762</Words>
  <Application>Microsoft Office PowerPoint</Application>
  <PresentationFormat>Ecrã Panorâmico</PresentationFormat>
  <Paragraphs>73</Paragraphs>
  <Slides>12</Slides>
  <Notes>11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5" baseType="lpstr">
      <vt:lpstr>Arial</vt:lpstr>
      <vt:lpstr>Helvetica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2 - Componentes do computador - sem texto com notas</dc:title>
  <dc:subject>Aula 2 - Componentes do computador</dc:subject>
  <dc:creator>Rodolfo Pinto</dc:creator>
  <cp:lastModifiedBy>Rodolfo Duarte Pinto</cp:lastModifiedBy>
  <cp:revision>9</cp:revision>
  <dcterms:created xsi:type="dcterms:W3CDTF">2026-05-19T18:24:04Z</dcterms:created>
  <dcterms:modified xsi:type="dcterms:W3CDTF">2026-06-23T11:16:10Z</dcterms:modified>
</cp:coreProperties>
</file>